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6"/>
  </p:notesMasterIdLst>
  <p:sldIdLst>
    <p:sldId id="341" r:id="rId2"/>
    <p:sldId id="342" r:id="rId3"/>
    <p:sldId id="343" r:id="rId4"/>
    <p:sldId id="344" r:id="rId5"/>
    <p:sldId id="345" r:id="rId6"/>
    <p:sldId id="346" r:id="rId7"/>
    <p:sldId id="347" r:id="rId8"/>
    <p:sldId id="334" r:id="rId9"/>
    <p:sldId id="335" r:id="rId10"/>
    <p:sldId id="336" r:id="rId11"/>
    <p:sldId id="337" r:id="rId12"/>
    <p:sldId id="338" r:id="rId13"/>
    <p:sldId id="339" r:id="rId14"/>
    <p:sldId id="340" r:id="rId15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32" y="-4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923273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Spotting </a:t>
            </a:r>
            <a:r>
              <a:rPr lang="nl-BE" dirty="0" err="1" smtClean="0"/>
              <a:t>villages</a:t>
            </a:r>
            <a:r>
              <a:rPr lang="nl-BE" dirty="0" smtClean="0"/>
              <a:t>:</a:t>
            </a:r>
            <a:r>
              <a:rPr lang="nl-BE" baseline="0" dirty="0" smtClean="0"/>
              <a:t> look </a:t>
            </a:r>
            <a:r>
              <a:rPr lang="nl-BE" baseline="0" dirty="0" err="1" smtClean="0"/>
              <a:t>for</a:t>
            </a:r>
            <a:r>
              <a:rPr lang="nl-BE" baseline="0" dirty="0" smtClean="0"/>
              <a:t> </a:t>
            </a:r>
            <a:r>
              <a:rPr lang="nl-BE" baseline="0" dirty="0" err="1" smtClean="0"/>
              <a:t>artificial</a:t>
            </a:r>
            <a:r>
              <a:rPr lang="nl-BE" baseline="0" dirty="0" smtClean="0"/>
              <a:t> </a:t>
            </a:r>
            <a:r>
              <a:rPr lang="nl-BE" baseline="0" dirty="0" err="1" smtClean="0"/>
              <a:t>elements</a:t>
            </a:r>
            <a:r>
              <a:rPr lang="nl-BE" baseline="0" dirty="0" smtClean="0"/>
              <a:t> (straight line </a:t>
            </a:r>
            <a:r>
              <a:rPr lang="nl-BE" baseline="0" dirty="0" err="1" smtClean="0"/>
              <a:t>for</a:t>
            </a:r>
            <a:r>
              <a:rPr lang="nl-BE" baseline="0" dirty="0" smtClean="0"/>
              <a:t> </a:t>
            </a:r>
            <a:r>
              <a:rPr lang="nl-BE" baseline="0" dirty="0" err="1" smtClean="0"/>
              <a:t>example</a:t>
            </a:r>
            <a:r>
              <a:rPr lang="nl-BE" baseline="0" dirty="0" smtClean="0"/>
              <a:t>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999568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Follow </a:t>
            </a:r>
            <a:r>
              <a:rPr lang="nl-BE" dirty="0" err="1" smtClean="0"/>
              <a:t>roads</a:t>
            </a:r>
            <a:r>
              <a:rPr lang="nl-BE" dirty="0" smtClean="0"/>
              <a:t>,</a:t>
            </a:r>
            <a:r>
              <a:rPr lang="nl-BE" baseline="0" dirty="0" smtClean="0"/>
              <a:t> follow </a:t>
            </a:r>
            <a:r>
              <a:rPr lang="nl-BE" baseline="0" dirty="0" err="1" smtClean="0"/>
              <a:t>bigger</a:t>
            </a:r>
            <a:r>
              <a:rPr lang="nl-BE" baseline="0" dirty="0" smtClean="0"/>
              <a:t> </a:t>
            </a:r>
            <a:r>
              <a:rPr lang="nl-BE" baseline="0" dirty="0" err="1" smtClean="0"/>
              <a:t>road</a:t>
            </a:r>
            <a:r>
              <a:rPr lang="nl-BE" baseline="0" dirty="0" smtClean="0"/>
              <a:t> </a:t>
            </a:r>
            <a:r>
              <a:rPr lang="nl-BE" baseline="0" dirty="0" err="1" smtClean="0"/>
              <a:t>if</a:t>
            </a:r>
            <a:r>
              <a:rPr lang="nl-BE" baseline="0" dirty="0" smtClean="0"/>
              <a:t> </a:t>
            </a:r>
            <a:r>
              <a:rPr lang="nl-BE" baseline="0" dirty="0" err="1" smtClean="0"/>
              <a:t>you</a:t>
            </a:r>
            <a:r>
              <a:rPr lang="nl-BE" baseline="0" dirty="0" smtClean="0"/>
              <a:t> </a:t>
            </a:r>
            <a:r>
              <a:rPr lang="nl-BE" baseline="0" dirty="0" err="1" smtClean="0"/>
              <a:t>see</a:t>
            </a:r>
            <a:r>
              <a:rPr lang="nl-BE" baseline="0" dirty="0" smtClean="0"/>
              <a:t> </a:t>
            </a:r>
            <a:r>
              <a:rPr lang="nl-BE" baseline="0" dirty="0" err="1" smtClean="0"/>
              <a:t>one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3527229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smtClean="0"/>
              <a:t>Zoom in!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4152265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69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0568" y="3026"/>
            <a:ext cx="9761165" cy="6887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01653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08720"/>
            <a:ext cx="9144000" cy="4977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947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36712"/>
            <a:ext cx="9144000" cy="5188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377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03448"/>
            <a:ext cx="9144000" cy="7851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603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12068"/>
            <a:ext cx="9144000" cy="7169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76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6632" y="0"/>
            <a:ext cx="1133737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1422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static.panoramio.com/photos/1920x1280/459350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384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075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Masis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7384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976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9522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6385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2" y="0"/>
            <a:ext cx="949851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19856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696" y="-1157701"/>
            <a:ext cx="9312696" cy="80157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475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9900" y="-576541"/>
            <a:ext cx="9173900" cy="7898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666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031" y="918393"/>
            <a:ext cx="9171633" cy="50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07942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144000" cy="4989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73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26</Words>
  <Application>Microsoft Office PowerPoint</Application>
  <PresentationFormat>Diavoorstelling (4:3)</PresentationFormat>
  <Paragraphs>3</Paragraphs>
  <Slides>14</Slides>
  <Notes>3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14</vt:i4>
      </vt:variant>
    </vt:vector>
  </HeadingPairs>
  <TitlesOfParts>
    <vt:vector size="15" baseType="lpstr">
      <vt:lpstr>simple-light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 Mapathon</dc:title>
  <dc:creator>Joost Schouppe</dc:creator>
  <cp:lastModifiedBy>Joost Schouppe</cp:lastModifiedBy>
  <cp:revision>34</cp:revision>
  <dcterms:modified xsi:type="dcterms:W3CDTF">2016-05-28T08:28:30Z</dcterms:modified>
</cp:coreProperties>
</file>